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94" y="-3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114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741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065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365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602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627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18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599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048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46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459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8D25-767C-4C00-96D8-CE5CC86A84EE}" type="datetimeFigureOut">
              <a:rPr lang="es-AR" smtClean="0"/>
              <a:t>6/3/2020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FD77-B46C-4CF9-A7F1-8678ED59104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796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4" y="245948"/>
            <a:ext cx="3052743" cy="175270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6934" y="87041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46934" y="120148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646934" y="155914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1" y="245948"/>
            <a:ext cx="3052743" cy="1752702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841131" y="87041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4841131" y="120148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4841131" y="155914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3" y="2151050"/>
            <a:ext cx="3052743" cy="1752702"/>
          </a:xfrm>
          <a:prstGeom prst="rect">
            <a:avLst/>
          </a:prstGeom>
        </p:spPr>
      </p:pic>
      <p:sp>
        <p:nvSpPr>
          <p:cNvPr id="50" name="49 CuadroTexto"/>
          <p:cNvSpPr txBox="1"/>
          <p:nvPr/>
        </p:nvSpPr>
        <p:spPr>
          <a:xfrm>
            <a:off x="1646933" y="277552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646933" y="3106584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646933" y="346424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53" name="5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0" y="2151050"/>
            <a:ext cx="3052743" cy="1752702"/>
          </a:xfrm>
          <a:prstGeom prst="rect">
            <a:avLst/>
          </a:prstGeom>
        </p:spPr>
      </p:pic>
      <p:sp>
        <p:nvSpPr>
          <p:cNvPr id="54" name="53 CuadroTexto"/>
          <p:cNvSpPr txBox="1"/>
          <p:nvPr/>
        </p:nvSpPr>
        <p:spPr>
          <a:xfrm>
            <a:off x="4841130" y="277552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841130" y="3106584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841130" y="346424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4056152"/>
            <a:ext cx="3052743" cy="1752702"/>
          </a:xfrm>
          <a:prstGeom prst="rect">
            <a:avLst/>
          </a:prstGeom>
        </p:spPr>
      </p:pic>
      <p:sp>
        <p:nvSpPr>
          <p:cNvPr id="58" name="57 CuadroTexto"/>
          <p:cNvSpPr txBox="1"/>
          <p:nvPr/>
        </p:nvSpPr>
        <p:spPr>
          <a:xfrm>
            <a:off x="1644438" y="468062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1644438" y="5011686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1644438" y="5369344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61" name="6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845" y="4056152"/>
            <a:ext cx="3052743" cy="1752702"/>
          </a:xfrm>
          <a:prstGeom prst="rect">
            <a:avLst/>
          </a:prstGeom>
        </p:spPr>
      </p:pic>
      <p:sp>
        <p:nvSpPr>
          <p:cNvPr id="62" name="61 CuadroTexto"/>
          <p:cNvSpPr txBox="1"/>
          <p:nvPr/>
        </p:nvSpPr>
        <p:spPr>
          <a:xfrm>
            <a:off x="4838635" y="468062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4838635" y="5011686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4838635" y="5369344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65" name="6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81" y="5975716"/>
            <a:ext cx="3052743" cy="1752702"/>
          </a:xfrm>
          <a:prstGeom prst="rect">
            <a:avLst/>
          </a:prstGeom>
        </p:spPr>
      </p:pic>
      <p:sp>
        <p:nvSpPr>
          <p:cNvPr id="66" name="65 CuadroTexto"/>
          <p:cNvSpPr txBox="1"/>
          <p:nvPr/>
        </p:nvSpPr>
        <p:spPr>
          <a:xfrm>
            <a:off x="1676571" y="6600186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1676571" y="693125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1676571" y="728890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69" name="6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978" y="5975716"/>
            <a:ext cx="3052743" cy="1752702"/>
          </a:xfrm>
          <a:prstGeom prst="rect">
            <a:avLst/>
          </a:prstGeom>
        </p:spPr>
      </p:pic>
      <p:sp>
        <p:nvSpPr>
          <p:cNvPr id="70" name="69 CuadroTexto"/>
          <p:cNvSpPr txBox="1"/>
          <p:nvPr/>
        </p:nvSpPr>
        <p:spPr>
          <a:xfrm>
            <a:off x="4870768" y="6600186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870768" y="693125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4870768" y="728890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73" name="7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6" y="7880818"/>
            <a:ext cx="3052743" cy="1752702"/>
          </a:xfrm>
          <a:prstGeom prst="rect">
            <a:avLst/>
          </a:prstGeom>
        </p:spPr>
      </p:pic>
      <p:sp>
        <p:nvSpPr>
          <p:cNvPr id="74" name="73 CuadroTexto"/>
          <p:cNvSpPr txBox="1"/>
          <p:nvPr/>
        </p:nvSpPr>
        <p:spPr>
          <a:xfrm>
            <a:off x="1674076" y="850528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75" name="74 CuadroTexto"/>
          <p:cNvSpPr txBox="1"/>
          <p:nvPr/>
        </p:nvSpPr>
        <p:spPr>
          <a:xfrm>
            <a:off x="1674076" y="883635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76" name="75 CuadroTexto"/>
          <p:cNvSpPr txBox="1"/>
          <p:nvPr/>
        </p:nvSpPr>
        <p:spPr>
          <a:xfrm>
            <a:off x="1674076" y="919401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  <p:pic>
        <p:nvPicPr>
          <p:cNvPr id="77" name="7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483" y="7880818"/>
            <a:ext cx="3052743" cy="1752702"/>
          </a:xfrm>
          <a:prstGeom prst="rect">
            <a:avLst/>
          </a:prstGeom>
        </p:spPr>
      </p:pic>
      <p:sp>
        <p:nvSpPr>
          <p:cNvPr id="78" name="77 CuadroTexto"/>
          <p:cNvSpPr txBox="1"/>
          <p:nvPr/>
        </p:nvSpPr>
        <p:spPr>
          <a:xfrm>
            <a:off x="4868273" y="8505288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Nombre</a:t>
            </a:r>
            <a:endParaRPr lang="es-AR" sz="14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4868273" y="8836352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Apellido</a:t>
            </a:r>
            <a:endParaRPr lang="es-AR" sz="1400" dirty="0"/>
          </a:p>
        </p:txBody>
      </p:sp>
      <p:sp>
        <p:nvSpPr>
          <p:cNvPr id="80" name="79 CuadroTexto"/>
          <p:cNvSpPr txBox="1"/>
          <p:nvPr/>
        </p:nvSpPr>
        <p:spPr>
          <a:xfrm>
            <a:off x="4868273" y="9194010"/>
            <a:ext cx="1425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Curso/Grado/ Turno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359115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Yawny</dc:creator>
  <cp:lastModifiedBy>Pablo Yawny</cp:lastModifiedBy>
  <cp:revision>3</cp:revision>
  <dcterms:created xsi:type="dcterms:W3CDTF">2020-03-06T12:58:53Z</dcterms:created>
  <dcterms:modified xsi:type="dcterms:W3CDTF">2020-03-06T14:18:52Z</dcterms:modified>
</cp:coreProperties>
</file>