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y="6858000" cx="12192000"/>
  <p:notesSz cx="6858000" cy="9144000"/>
  <p:defaultTextStyle>
    <a:defPPr lvl="0">
      <a:defRPr lang="es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29" Type="http://schemas.openxmlformats.org/officeDocument/2006/relationships/slide" Target="slides/slide26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33" Type="http://schemas.openxmlformats.org/officeDocument/2006/relationships/slide" Target="slides/slide30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13" Type="http://schemas.openxmlformats.org/officeDocument/2006/relationships/slide" Target="slides/slide10.xml"/><Relationship Id="rId35" Type="http://schemas.openxmlformats.org/officeDocument/2006/relationships/slide" Target="slides/slide32.xml"/><Relationship Id="rId12" Type="http://schemas.openxmlformats.org/officeDocument/2006/relationships/slide" Target="slides/slide9.xml"/><Relationship Id="rId34" Type="http://schemas.openxmlformats.org/officeDocument/2006/relationships/slide" Target="slides/slide31.xml"/><Relationship Id="rId15" Type="http://schemas.openxmlformats.org/officeDocument/2006/relationships/slide" Target="slides/slide12.xml"/><Relationship Id="rId37" Type="http://schemas.openxmlformats.org/officeDocument/2006/relationships/slide" Target="slides/slide34.xml"/><Relationship Id="rId14" Type="http://schemas.openxmlformats.org/officeDocument/2006/relationships/slide" Target="slides/slide11.xml"/><Relationship Id="rId36" Type="http://schemas.openxmlformats.org/officeDocument/2006/relationships/slide" Target="slides/slide33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38" Type="http://schemas.openxmlformats.org/officeDocument/2006/relationships/slide" Target="slides/slide35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41C00-EC7D-F649-B69A-5CD84D77E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F2158E-6E66-C04D-9F46-B96ADC5D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79875-440A-7A44-AD0E-71403A5E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D17FB-FFAE-4847-BCFC-2E643DAD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BE754-529B-174E-95A7-EB94C954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832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1B2C7-4698-AC45-82D8-DA870A85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EEDB63-5899-F440-BAA1-8016D9A4B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C056DE-26E7-A042-9048-E92B2DAB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183966-35F1-574A-9885-1DDA6F56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B28050-618C-2F49-9347-BDEC41BF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090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909A0C-FFEF-7A46-B223-1A8A45ABA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1B628D-FF3F-9042-90B1-6BAD6DF47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5BD91F-36D9-DA4C-B32C-10BDF0C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7C2367-1B43-D543-93D4-8BBB686C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D6C42-9752-FC4C-93B5-51CBCD67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8129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9B556-CE96-5646-B2EC-35F82CE6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8123A-9AC1-E944-90F0-28D66B9E1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969478-560D-9147-8B77-644B0011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FEBC9-C940-B542-904F-69DCACCC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73CFEE-AF2D-F742-A89A-5222ED5E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919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8FA6E-9323-A64F-8B8A-2755F393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D3E09-377D-5344-96E6-F870FC77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83420-056D-FB4A-BF15-74404457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AC6C2A-1A19-F841-8D1C-D9B6AC4E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6D07F-77B0-894D-9ACC-7F827B6B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64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5C49E-6059-7C48-9001-E5C424D7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1FAB4D-2D4A-4041-96AD-5630D393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1FBDCB-FAC3-B24F-9904-37AEAC7AD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282286-1417-CF43-A602-E6567770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6AA96A-7947-404A-ABAF-B6400855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4B29A4-624D-774A-AD74-BEA2E4BA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4092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390E3-7F89-8E47-9611-C40D6660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04F59F-A9FA-0940-82C6-5DEEAE3A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398B69-EBE0-8242-8B3A-5A9C3F9B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FE9C49-7559-AB45-BBF1-C180A74ED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FAA62E-B177-9145-9C5A-1663D8FFD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9C16DA-5FB6-6849-9B50-6995687D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E9380B-0FE1-C74D-9564-3F604A93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56DD82-A13A-1345-9658-30A992CE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164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A4123-F1E2-804C-99AB-D2E59346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CA4C8F-058D-A04E-8ECE-4FEB9D51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51B789-6A17-DB4F-BAC0-C0B71F81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9EBB24-9AEB-3649-BE3E-54574DFD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7425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F22737-702E-C341-9050-BDD1C1DA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2CFB46-F2C0-FC44-A8EC-ED9D5F83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CDC447-1691-1548-A8AB-795A241E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7189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641A5-5C3B-8C49-BA71-70C8CCB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CB62E5-5907-E24F-9B2A-BF6162E5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596DA9-495A-DE4B-A790-44198A27A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0D10A8-D2FA-8247-919E-719F8BBE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C2ECCB-526D-D440-837B-6ECBBE62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48A36-F187-404F-80B9-AEA11165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546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92E16-A8BA-864A-BFAD-F1E9A269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4B4089-24AF-A242-816E-D48743C2C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F6CAE8-6823-914D-8734-A6480CEF1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A3946B-CD66-A340-9B39-C6D8216C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2EF43F-6D96-884F-AB19-39B45261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880D61-E201-E240-9A49-9F2DA45D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0040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C1B8E0-DBEA-8740-902C-876615A2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08911-29E4-F04E-ADAD-1239D94E7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AE5780-4E9A-B340-8FC2-DC14085A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3B57-BDF2-B647-9CB9-47A8A1F65E4A}" type="datetimeFigureOut">
              <a:rPr lang="es-US" smtClean="0"/>
              <a:t>3/15/2020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F3ED2-B8A2-E147-856A-DF6A07CC1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E8154-BFFC-3C43-A837-ED9023897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1E1CB-A065-D249-B417-A346D1DFF8C0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403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03AEECA7-76BD-3944-A3C4-C913B1A75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69" y="0"/>
            <a:ext cx="6831061" cy="68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5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84ADB600-494D-894D-AD26-E841F6F79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94" y="17227"/>
            <a:ext cx="7152411" cy="68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AE64C15A-72F8-CC47-AE5B-79B54BC7C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FDB7224A-5957-854C-B44B-9945634CE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2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F6AD080-FA10-7F40-A79C-C61C7823B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DA761DB1-6F99-2E4F-820A-58E26429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04" y="0"/>
            <a:ext cx="6786391" cy="67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B2B3058C-E037-8945-B862-617F7C73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46" y="0"/>
            <a:ext cx="6903907" cy="69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7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8488E212-162F-2841-9717-792724FD4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72" y="-8728"/>
            <a:ext cx="6875456" cy="68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5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047EA8D-C4C1-BD4D-8B64-A3D5C3942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4" y="0"/>
            <a:ext cx="6754091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9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096792F8-712E-8C46-83F3-E1A308C8B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09" y="38209"/>
            <a:ext cx="6781581" cy="67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4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D25F1F0-DB6C-9449-B130-2610C634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4" y="64324"/>
            <a:ext cx="6729351" cy="67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4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BA5B7A28-371E-454E-94F3-20CF1380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71" y="0"/>
            <a:ext cx="6842057" cy="68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54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DDE7B4FF-9529-6642-BA45-72AFAEDDC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25014FCB-EEE7-1042-A0B0-AE218C9A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6" y="0"/>
            <a:ext cx="6937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E68EA71E-CB0E-6B45-943B-E7A9D2AC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69" y="0"/>
            <a:ext cx="6766461" cy="6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7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0BCE32-0A65-D241-8963-67C18566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24E7B665-0AB3-C843-B6A2-2DA45CA7C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01" y="12301"/>
            <a:ext cx="6833398" cy="68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93890EC5-69EB-3943-B551-2741F5E0A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23" y="0"/>
            <a:ext cx="6851553" cy="6858000"/>
          </a:xfrm>
        </p:spPr>
      </p:pic>
    </p:spTree>
    <p:extLst>
      <p:ext uri="{BB962C8B-B14F-4D97-AF65-F5344CB8AC3E}">
        <p14:creationId xmlns:p14="http://schemas.microsoft.com/office/powerpoint/2010/main" val="2846695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87BF2685-B9A0-0444-902F-22E34F912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24" y="21029"/>
            <a:ext cx="6784151" cy="68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9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08F13A3A-E5A1-E34D-9F27-A49FA457D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39" y="53996"/>
            <a:ext cx="6756322" cy="67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0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0021B886-2167-914B-B851-E579C618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2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C08D7BFF-CFCA-984F-97E0-EA01EE0C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3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17D05591-5DAA-BB47-9250-1D5B5313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69" y="0"/>
            <a:ext cx="6831062" cy="6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5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5EAB559-EFAA-3041-8223-9593884D3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89" y="0"/>
            <a:ext cx="5976421" cy="6828534"/>
          </a:xfrm>
        </p:spPr>
      </p:pic>
    </p:spTree>
    <p:extLst>
      <p:ext uri="{BB962C8B-B14F-4D97-AF65-F5344CB8AC3E}">
        <p14:creationId xmlns:p14="http://schemas.microsoft.com/office/powerpoint/2010/main" val="3488615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6DB9062E-76BB-8341-881B-1576D57A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4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DE3A6AEB-E1D7-AB43-B4FC-6D62912E8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15" y="0"/>
            <a:ext cx="6810770" cy="6858000"/>
          </a:xfrm>
        </p:spPr>
      </p:pic>
    </p:spTree>
    <p:extLst>
      <p:ext uri="{BB962C8B-B14F-4D97-AF65-F5344CB8AC3E}">
        <p14:creationId xmlns:p14="http://schemas.microsoft.com/office/powerpoint/2010/main" val="3688777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2812C69C-C62C-0B49-8C2C-016EA191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46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7BD61063-A2BE-9644-A600-2A97A9B60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6B0B264D-33A0-9E44-B6BF-D0CB271A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8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850DD2AE-4F43-3D40-9368-57F40663A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8" y="0"/>
            <a:ext cx="6880542" cy="68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6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AEECBDD3-DBE5-6C4C-86F6-E782E8E6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A082B0CA-8F0E-ED4D-9C38-1A021D3D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57" y="-5086"/>
            <a:ext cx="6863086" cy="68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F169D26A-1882-6F4E-8BDE-DA2BA6E26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80" y="50580"/>
            <a:ext cx="6756840" cy="67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id="{9E60447A-815D-4B4B-9660-4C771895F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52" y="40752"/>
            <a:ext cx="6776496" cy="67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0D4329E4-422D-EE4C-A952-68CD90053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84" y="37384"/>
            <a:ext cx="6783231" cy="67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id="{E54A5511-5F21-2F4D-86F8-ABFA2D79C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4" y="-24191"/>
            <a:ext cx="6882191" cy="68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9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